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1" r:id="rId2"/>
    <p:sldId id="268" r:id="rId3"/>
    <p:sldId id="269" r:id="rId4"/>
  </p:sldIdLst>
  <p:sldSz cx="12192000" cy="6858000"/>
  <p:notesSz cx="6858000" cy="9144000"/>
  <p:embeddedFontLst>
    <p:embeddedFont>
      <p:font typeface="맑은 고딕" panose="020B0503020000020004" pitchFamily="50" charset="-127"/>
      <p:regular r:id="rId5"/>
      <p:bold r:id="rId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태민 김" initials="태김" lastIdx="1" clrIdx="0">
    <p:extLst>
      <p:ext uri="{19B8F6BF-5375-455C-9EA6-DF929625EA0E}">
        <p15:presenceInfo xmlns:p15="http://schemas.microsoft.com/office/powerpoint/2012/main" userId="8c685f1216a26c8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F8FAFA"/>
    <a:srgbClr val="FFFFFF"/>
    <a:srgbClr val="F5FDFC"/>
    <a:srgbClr val="F3F9FB"/>
    <a:srgbClr val="E2ECEC"/>
    <a:srgbClr val="E5E7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57" d="100"/>
          <a:sy n="57" d="100"/>
        </p:scale>
        <p:origin x="68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tableStyles" Target="tableStyles.xml"/><Relationship Id="rId5" Type="http://schemas.openxmlformats.org/officeDocument/2006/relationships/font" Target="fonts/font1.fntdata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40DAE3-C179-4C9E-AF79-83FC2F7E69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8A386E-0C58-406B-BF0E-37A1DC646E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9BD2F5-890C-4789-A8D7-94BDD48A9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3B01E0-52A1-43F7-9DDA-1567A03C8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5E1083-0233-4C16-87A0-6018B1657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877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FC7D2F-FC24-4489-A8C1-4EDB520BC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C91149-F52C-4826-B785-266A652E5F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2AB15C-5CDB-4CE9-B369-1BBA7BEA5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F2C6A2-C5E0-4A04-9956-9E57F3C2E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7EEFE6-CF05-4FE5-87E5-BDB8F6EC2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667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68492B9-9950-410E-BCA2-EB45365F3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1CEE5F-8B8D-4D1C-9C86-31999DC4F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2AAC8E-4157-4AF2-9456-51155B87D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40787F-F432-4440-AC66-0757C833A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FF5C59-7269-4F5B-8E9A-8AA15EA9C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057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913FD6-957E-4BEA-834B-761D5915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01424C-1A38-4C57-8700-B02A03E33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0497B0-0B75-4617-A1CC-8A85FEA03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50544B-3E1B-4074-9140-D1144E6E7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547240-F9EF-4932-A818-031B8CD7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92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35B9DA-006E-425B-9EA6-5D836F8CF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111410-5480-4488-A7C6-3A8AA0E1A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6463DC-A7D3-42D2-94B8-45C8C5276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A6EE3A-C25D-4C9B-8442-30BDF14D8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D02F37-2CAF-42A2-A6CB-BEF4AE69E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940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07C7CB-EDCD-47BD-B147-D2E464154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DBE5C1-56EA-4C96-A15A-2DB55575A7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F5117D-34EE-4270-A510-2F59E8BA90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B6DA34-E971-4421-A90F-1C46B5220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AA0CD2-795A-4383-B917-17EB4E22F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CD3501-3F70-4144-8CFB-8D27723FE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644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7DC413-BB49-42D2-9EC2-0B4D08A8D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2CE0B5-D47E-4030-A1BC-881714FA3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A98280-17C0-4276-A608-FC8867EAF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8528D5-F43B-4323-A0C4-70E303AA8C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95BCC2B-DD4F-4CD8-9624-9DAD949A3E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39F14E-6017-4A00-86F1-B0097F804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31B008D-F7AC-4162-A26C-6809689C8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61FCAB-3FD8-48F4-BE02-31CBBB297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28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75B495-6E02-4D99-8674-575BFDF06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561D7CB-7B6B-497A-9DAB-E7B6D6F82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2CFAA7F-0542-4A16-9AF4-8AB052B46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589266-AAA0-4215-B396-8D1B161A1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878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06C5F41-B810-4C26-9F9C-BF3186F9D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0058D50-6FD4-4A54-8B64-894217493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9F4029-E399-472A-B18D-551781AF6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137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3B760-3AF1-46F8-84D4-39CCFDECC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9DF9C-6DF7-4B71-9A57-F93611F82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24EE43-971C-4EEF-83D2-0821D6462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E4BA1F-7B15-4D0D-99FD-B46E633C3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0D0048-D51C-49E1-AD1F-5D4C536B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391C12-717C-4A5F-AE6F-C95B91F21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206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CB4645-0EA9-4E51-B284-618108778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D8F3-D20F-41C1-A15B-0B9EA375A0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EBB64F-44CF-4D2F-8ECB-9C39F1D5FF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E7B873-705C-45FB-8AAD-245FCDD12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F9A977-11BA-4AA8-B9F7-A0A7AF056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9ABAC7-1227-4F73-B300-2016CB7B7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411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77C8C97-640B-416B-8D4D-1D6BD9AB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C1B397-FFE0-4458-8CC9-D725DA31F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3BE94D-8128-407D-95E2-2A2192283A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E7CB9-552A-40FD-8E25-6C9525410464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3A5D15-8E7E-439A-BED1-DD844D1F8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4FAB7E-CE65-47EC-995A-12649E02A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213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B704B3-329F-41A0-B934-3A6BE5C7C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87" y="673101"/>
            <a:ext cx="10339113" cy="780289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altLang="ko-KR" sz="4000" b="1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기존 프로젝트 조사</a:t>
            </a:r>
            <a:br>
              <a:rPr lang="ko-KR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ko-KR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0B872B1-2989-4D54-9ACC-B50587E8459C}"/>
              </a:ext>
            </a:extLst>
          </p:cNvPr>
          <p:cNvCxnSpPr>
            <a:cxnSpLocks/>
          </p:cNvCxnSpPr>
          <p:nvPr/>
        </p:nvCxnSpPr>
        <p:spPr>
          <a:xfrm>
            <a:off x="771787" y="1300294"/>
            <a:ext cx="10461072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D5ECC9A-8FB5-48A8-B52A-9E83E68DAC74}"/>
              </a:ext>
            </a:extLst>
          </p:cNvPr>
          <p:cNvSpPr txBox="1"/>
          <p:nvPr/>
        </p:nvSpPr>
        <p:spPr>
          <a:xfrm>
            <a:off x="771787" y="1453390"/>
            <a:ext cx="5766173" cy="225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기존 프로젝트 조사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 –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가위 바위 보 </a:t>
            </a:r>
            <a:r>
              <a:rPr lang="ko-KR" alt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배팅머신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〮 도트 매트릭스와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Led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를 이용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인트로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띄움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〮 세그먼트로 현재 잔액 표시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〮 승패여부 </a:t>
            </a:r>
            <a:r>
              <a:rPr lang="en-US" altLang="ko-KR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lcd</a:t>
            </a:r>
            <a:r>
              <a:rPr lang="ko-KR" alt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표시</a:t>
            </a:r>
            <a:r>
              <a:rPr lang="en-US" altLang="ko-KR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컴퓨터 값 도트 매트릭스 출력</a:t>
            </a:r>
            <a:endParaRPr lang="en-US" altLang="ko-KR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〮 세그먼트에 잔액 표시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지속 여부 선택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D92C16-459E-41E5-8DF2-FF33CD87F73F}"/>
              </a:ext>
            </a:extLst>
          </p:cNvPr>
          <p:cNvSpPr txBox="1"/>
          <p:nvPr/>
        </p:nvSpPr>
        <p:spPr>
          <a:xfrm>
            <a:off x="5616503" y="4265445"/>
            <a:ext cx="5381697" cy="225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기존 프로젝트 조사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 –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인디언 포커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〮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Tact Switch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와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FND LED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로 사칙연산 구현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〮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Dip Switch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를 이용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Chip LED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점등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〮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Dot Matrix LED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를 이용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알파벳 출력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		   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62FCF5-5E8F-4DCD-8C6A-8B67767C8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114" y="1469881"/>
            <a:ext cx="3384473" cy="22382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9556A8F-B73A-4344-9E90-25818001E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622" y="4139985"/>
            <a:ext cx="3632689" cy="204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713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B704B3-329F-41A0-B934-3A6BE5C7C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87" y="673101"/>
            <a:ext cx="10339113" cy="780289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altLang="ko-KR" sz="4000" b="1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ko-KR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프로젝트 소개</a:t>
            </a:r>
            <a:br>
              <a: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ko-KR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0B872B1-2989-4D54-9ACC-B50587E8459C}"/>
              </a:ext>
            </a:extLst>
          </p:cNvPr>
          <p:cNvCxnSpPr/>
          <p:nvPr/>
        </p:nvCxnSpPr>
        <p:spPr>
          <a:xfrm>
            <a:off x="771787" y="1300294"/>
            <a:ext cx="10461072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D5ECC9A-8FB5-48A8-B52A-9E83E68DAC74}"/>
              </a:ext>
            </a:extLst>
          </p:cNvPr>
          <p:cNvSpPr txBox="1"/>
          <p:nvPr/>
        </p:nvSpPr>
        <p:spPr>
          <a:xfrm>
            <a:off x="180768" y="1728435"/>
            <a:ext cx="10461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숫자 야구 게임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363A544-15C2-4D2F-B305-2502A2DDCF76}"/>
              </a:ext>
            </a:extLst>
          </p:cNvPr>
          <p:cNvSpPr/>
          <p:nvPr/>
        </p:nvSpPr>
        <p:spPr>
          <a:xfrm>
            <a:off x="141027" y="2262639"/>
            <a:ext cx="10162390" cy="4196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플레이어는 주어진 시간 내에 숨겨진 숫자를 맞추어야 한다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〮 숫자는 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Tact Switch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를</a:t>
            </a:r>
            <a:r>
              <a:rPr lang="en-US" altLang="ko-KR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통해 입력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〮 </a:t>
            </a:r>
            <a:r>
              <a:rPr lang="ko-KR" altLang="en-US">
                <a:latin typeface="Arial" panose="020B0604020202020204" pitchFamily="34" charset="0"/>
                <a:cs typeface="Arial" panose="020B0604020202020204" pitchFamily="34" charset="0"/>
              </a:rPr>
              <a:t>숫자 입력 시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스트라이크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볼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아웃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홈런 등을 </a:t>
            </a:r>
            <a:r>
              <a:rPr lang="en-US" altLang="ko-KR" b="1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CharacterLCD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에 표시</a:t>
            </a:r>
            <a:endParaRPr lang="en-US" altLang="ko-KR" b="0" i="0" dirty="0">
              <a:solidFill>
                <a:srgbClr val="0D0D0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〮 입력한 숫자는 </a:t>
            </a:r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FND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에 잠시 표시된 후 사라진다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b="0" i="0" dirty="0">
              <a:solidFill>
                <a:srgbClr val="0D0D0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〮 </a:t>
            </a:r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Dot Matrix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에 숫자 입력 시 현재 상황을 잠깐 표시 후 사라진다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</a:t>
            </a:r>
            <a:r>
              <a:rPr lang="ko-KR" altLang="en-US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스트라이크</a:t>
            </a:r>
            <a:r>
              <a:rPr lang="en-US" altLang="ko-KR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볼</a:t>
            </a:r>
            <a:r>
              <a:rPr lang="en-US" altLang="ko-KR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아웃</a:t>
            </a:r>
            <a:r>
              <a:rPr lang="en-US" altLang="ko-KR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홈런을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S, B, O, 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로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표시한다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</a:t>
            </a:r>
            <a:r>
              <a:rPr lang="ko-KR" altLang="en-US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스트라이크나 볼은 많은 개수를 기준으로 표시한다</a:t>
            </a:r>
            <a:r>
              <a:rPr lang="en-US" altLang="ko-KR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</a:t>
            </a:r>
            <a:r>
              <a:rPr lang="ko-KR" altLang="en-US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기능 미 사용시에는 야구와 관련된 </a:t>
            </a:r>
            <a:r>
              <a:rPr lang="en-US" altLang="ko-KR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Dot Image </a:t>
            </a:r>
            <a:r>
              <a:rPr lang="ko-KR" altLang="en-US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출력한다</a:t>
            </a:r>
            <a:r>
              <a:rPr lang="en-US" altLang="ko-KR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예</a:t>
            </a:r>
            <a:r>
              <a:rPr lang="en-US" altLang="ko-KR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야구공</a:t>
            </a:r>
            <a:r>
              <a:rPr lang="en-US" altLang="ko-KR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등</a:t>
            </a:r>
            <a:r>
              <a:rPr lang="en-US" altLang="ko-KR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〮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결과에 따라 다른 색의 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LEDs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가 활성화된다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S: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노랑색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LED, B: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주황색</a:t>
            </a:r>
            <a:r>
              <a:rPr lang="en-US" altLang="ko-KR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LED, O:</a:t>
            </a:r>
            <a:r>
              <a:rPr lang="ko-KR" altLang="en-US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빨강색</a:t>
            </a:r>
            <a:r>
              <a:rPr lang="en-US" altLang="ko-KR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LED, H:</a:t>
            </a:r>
            <a:r>
              <a:rPr lang="ko-KR" altLang="en-US" dirty="0" err="1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파랑색</a:t>
            </a:r>
            <a:r>
              <a:rPr lang="en-US" altLang="ko-KR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LED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2CBCA02-27FF-4AA2-B6FA-6075B68DE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067" y="90244"/>
            <a:ext cx="1420773" cy="1157667"/>
          </a:xfrm>
          <a:prstGeom prst="rect">
            <a:avLst/>
          </a:prstGeom>
          <a:effectLst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12CB79D-8C56-475D-A5DB-F193603FB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133" y="2062187"/>
            <a:ext cx="4072467" cy="305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184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B704B3-329F-41A0-B934-3A6BE5C7C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87" y="673101"/>
            <a:ext cx="10339113" cy="780289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altLang="ko-KR" sz="4000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ko-KR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기존 프로젝트와의 차별성</a:t>
            </a:r>
            <a:br>
              <a:rPr lang="ko-KR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ko-KR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0B872B1-2989-4D54-9ACC-B50587E8459C}"/>
              </a:ext>
            </a:extLst>
          </p:cNvPr>
          <p:cNvCxnSpPr/>
          <p:nvPr/>
        </p:nvCxnSpPr>
        <p:spPr>
          <a:xfrm>
            <a:off x="771787" y="1300294"/>
            <a:ext cx="10461072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B3CBCF-B17C-458A-9D60-DB7C33A77026}"/>
              </a:ext>
            </a:extLst>
          </p:cNvPr>
          <p:cNvSpPr/>
          <p:nvPr/>
        </p:nvSpPr>
        <p:spPr>
          <a:xfrm>
            <a:off x="659087" y="1505773"/>
            <a:ext cx="5083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기존 프로젝트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게임이 반복해서 진행되는 구조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95C58CD-1B55-405C-88E0-B0B6B784F937}"/>
              </a:ext>
            </a:extLst>
          </p:cNvPr>
          <p:cNvSpPr/>
          <p:nvPr/>
        </p:nvSpPr>
        <p:spPr>
          <a:xfrm>
            <a:off x="748269" y="2307101"/>
            <a:ext cx="3024554" cy="3024554"/>
          </a:xfrm>
          <a:prstGeom prst="roundRect">
            <a:avLst/>
          </a:prstGeom>
          <a:solidFill>
            <a:schemeClr val="tx2">
              <a:lumMod val="20000"/>
              <a:lumOff val="8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라운드 시스템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C5B919F-0A91-4B21-9C86-1137202B51A8}"/>
              </a:ext>
            </a:extLst>
          </p:cNvPr>
          <p:cNvSpPr/>
          <p:nvPr/>
        </p:nvSpPr>
        <p:spPr>
          <a:xfrm>
            <a:off x="8419177" y="2307101"/>
            <a:ext cx="3024554" cy="3024554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점수 시스템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2AEFD50-3709-4EE9-8A1D-F0B4B0857AD7}"/>
              </a:ext>
            </a:extLst>
          </p:cNvPr>
          <p:cNvSpPr/>
          <p:nvPr/>
        </p:nvSpPr>
        <p:spPr>
          <a:xfrm>
            <a:off x="4583723" y="2307101"/>
            <a:ext cx="3024554" cy="302455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대결 시스템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3BC059-6CF2-4FBE-AEC0-792E2582AA2C}"/>
              </a:ext>
            </a:extLst>
          </p:cNvPr>
          <p:cNvSpPr txBox="1"/>
          <p:nvPr/>
        </p:nvSpPr>
        <p:spPr>
          <a:xfrm>
            <a:off x="1920409" y="2307101"/>
            <a:ext cx="769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01</a:t>
            </a:r>
            <a:endParaRPr lang="ko-KR" altLang="en-US" sz="3600" dirty="0"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81019C-7EAC-4F0B-B691-E33612B37DA9}"/>
              </a:ext>
            </a:extLst>
          </p:cNvPr>
          <p:cNvSpPr txBox="1"/>
          <p:nvPr/>
        </p:nvSpPr>
        <p:spPr>
          <a:xfrm>
            <a:off x="5713283" y="2307101"/>
            <a:ext cx="765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02</a:t>
            </a:r>
            <a:endParaRPr lang="ko-KR" altLang="en-US" sz="3600" dirty="0"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95A496-AF8E-4F51-A104-FEBA7C52E587}"/>
              </a:ext>
            </a:extLst>
          </p:cNvPr>
          <p:cNvSpPr txBox="1"/>
          <p:nvPr/>
        </p:nvSpPr>
        <p:spPr>
          <a:xfrm>
            <a:off x="9525123" y="2307101"/>
            <a:ext cx="812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03</a:t>
            </a:r>
            <a:endParaRPr lang="ko-KR" altLang="en-US" sz="3600" dirty="0"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B0B38C2-09DC-471B-8257-AFE180AA27C1}"/>
              </a:ext>
            </a:extLst>
          </p:cNvPr>
          <p:cNvSpPr/>
          <p:nvPr/>
        </p:nvSpPr>
        <p:spPr>
          <a:xfrm>
            <a:off x="748269" y="5474592"/>
            <a:ext cx="30245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스테이지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단계로 구성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674E3A5-D57A-4921-8598-5080BC469333}"/>
              </a:ext>
            </a:extLst>
          </p:cNvPr>
          <p:cNvSpPr/>
          <p:nvPr/>
        </p:nvSpPr>
        <p:spPr>
          <a:xfrm>
            <a:off x="771787" y="4085542"/>
            <a:ext cx="30010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FBFCAE-9FE5-4FB6-976C-B5E9B6DCCE81}"/>
              </a:ext>
            </a:extLst>
          </p:cNvPr>
          <p:cNvSpPr/>
          <p:nvPr/>
        </p:nvSpPr>
        <p:spPr>
          <a:xfrm>
            <a:off x="4583723" y="5474592"/>
            <a:ext cx="30245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타인과의 대결 도입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D4CE08-022E-4A3F-922C-8BE91A8D848A}"/>
              </a:ext>
            </a:extLst>
          </p:cNvPr>
          <p:cNvSpPr/>
          <p:nvPr/>
        </p:nvSpPr>
        <p:spPr>
          <a:xfrm>
            <a:off x="8419177" y="5468869"/>
            <a:ext cx="30245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기본 스코어에서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가감되는 형식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89267EC-F675-4BA9-BCA5-309A9CBA7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067" y="90244"/>
            <a:ext cx="1420773" cy="115766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55424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771</TotalTime>
  <Words>258</Words>
  <Application>Microsoft Office PowerPoint</Application>
  <PresentationFormat>와이드스크린</PresentationFormat>
  <Paragraphs>36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6" baseType="lpstr">
      <vt:lpstr>맑은 고딕</vt:lpstr>
      <vt:lpstr>Arial</vt:lpstr>
      <vt:lpstr>Office 테마</vt:lpstr>
      <vt:lpstr>1. 기존 프로젝트 조사 </vt:lpstr>
      <vt:lpstr>2. 프로젝트 소개 </vt:lpstr>
      <vt:lpstr>3. 기존 프로젝트와의 차별성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김태민</dc:creator>
  <cp:lastModifiedBy>태민 김</cp:lastModifiedBy>
  <cp:revision>38</cp:revision>
  <dcterms:created xsi:type="dcterms:W3CDTF">2019-11-09T12:13:38Z</dcterms:created>
  <dcterms:modified xsi:type="dcterms:W3CDTF">2024-05-09T02:16:00Z</dcterms:modified>
</cp:coreProperties>
</file>